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0758DD9-21E7-4E2F-BE21-D4F2AEAC4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83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791536F-F4C6-4D27-97A4-80ADD19FB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26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DCFF2A5-EF88-491A-BAEC-2D5AFCD48103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36FCA90-1B11-4B05-9305-64A041521B7D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B2DF378-492B-4518-B0EA-F1D129A3AE5B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567EC0A-41B1-4E9A-8DDA-1CCD92F23D1F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62898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45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近十架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  <a:cs typeface="Courier New" pitchFamily="49" charset="0"/>
              </a:rPr>
              <a:t>NEAR THE CROSS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  <a:cs typeface="Courier New" pitchFamily="49" charset="0"/>
              </a:rPr>
              <a:t>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求主使我近十架！在此有一寶泉，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Jesus, keep me near the cross, there a precious fountain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醫治活水，無代價，流自加略山顛。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Free to all, a healing stream, flows from </a:t>
            </a:r>
            <a:r>
              <a:rPr lang="en-US" altLang="zh-TW" sz="2800" dirty="0" err="1">
                <a:ea typeface="新細明體" pitchFamily="18" charset="-120"/>
              </a:rPr>
              <a:t>Calv’ry’s</a:t>
            </a:r>
            <a:r>
              <a:rPr lang="en-US" altLang="zh-TW" sz="2800" dirty="0">
                <a:ea typeface="新細明體" pitchFamily="18" charset="-120"/>
              </a:rPr>
              <a:t> mountain.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十字架！十字架！永是我的誇耀！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In the cross, in the cross, be my glory ever;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等我被提到天家，仍是我的倚靠！</a:t>
            </a:r>
            <a:endParaRPr lang="zh-TW" altLang="en-US" dirty="0">
              <a:latin typeface="Courier New" pitchFamily="49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Till my raptured soul shall find rest beyond the river.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21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前我戰競就十架，得蒙愛憐，寬饒；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Near the cross, a trembling soul, love and mercy found me;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明亮晨星的光華，在此仍將我照。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There the bright and Morning Star sheds its beams around me.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十字架！十字架！永是我的誇耀！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In the cross, in the cross, be my glory ever;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等我被提到天家，仍是我的倚靠！</a:t>
            </a:r>
            <a:endParaRPr lang="zh-TW" altLang="en-US" dirty="0">
              <a:latin typeface="Courier New" pitchFamily="49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Till my raptured soul shall find rest beyond the river.</a:t>
            </a:r>
            <a:endParaRPr lang="en-US" altLang="zh-TW" sz="2800" dirty="0">
              <a:latin typeface="Courier New" pitchFamily="49" charset="0"/>
              <a:ea typeface="新細明體" pitchFamily="18" charset="-120"/>
            </a:endParaRPr>
          </a:p>
          <a:p>
            <a:pPr eaLnBrk="1" hangingPunct="1">
              <a:spcBef>
                <a:spcPts val="600"/>
              </a:spcBef>
            </a:pPr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哦，主，當我近十架，示我以其情景；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Near the cross! O Lamb of God, bring its scenes before me;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在</a:t>
            </a:r>
            <a:r>
              <a:rPr lang="zh-TW" altLang="en-US" dirty="0"/>
              <a:t>祢</a:t>
            </a:r>
            <a:r>
              <a:rPr lang="zh-TW" altLang="en-US" dirty="0">
                <a:latin typeface="Courier New" pitchFamily="49" charset="0"/>
              </a:rPr>
              <a:t>十架蔭庇下，天天助我前行。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Help me walk from day to day with its shadows o’er me.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十字架！十字架！永是我的誇耀！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In the cross, in the cross, be my glory ever;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等我被提到天家，仍是我的倚靠！</a:t>
            </a:r>
            <a:endParaRPr lang="zh-TW" altLang="en-US" sz="2800" dirty="0">
              <a:latin typeface="Courier New" pitchFamily="49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Till my raptured soul shall find rest beyond the river.</a:t>
            </a:r>
            <a:endParaRPr lang="en-US" altLang="zh-TW" sz="2800" dirty="0">
              <a:latin typeface="Courier New" pitchFamily="49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就近十架而儆醒，時時信靠，瞻仰；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Near the cross I’ll watch and wait, hoping, trusting ever,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直到被提得上升，永遠見主面光。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Till I reach the golden strand just beyond the river.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十字架！十字架！永是我的誇耀！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In the cross, in the cross, be my glory ever;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Courier New" pitchFamily="49" charset="0"/>
              </a:rPr>
              <a:t>等我被提到天家，仍是我的倚靠！</a:t>
            </a:r>
            <a:endParaRPr lang="zh-TW" altLang="en-US" sz="2800" dirty="0">
              <a:latin typeface="Courier New" pitchFamily="49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新細明體" pitchFamily="18" charset="-120"/>
              </a:rPr>
              <a:t>Till my raptured soul shall find rest beyond the river.</a:t>
            </a:r>
          </a:p>
          <a:p>
            <a:pPr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463</TotalTime>
  <Words>422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H078  近十架  NEAR THE CROSS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H078 近十架 NEAR THE CROSS</dc:title>
  <dc:subject>Hymnary 聖徒詩歌</dc:subject>
  <dc:creator>Fanny J. Crosby</dc:creator>
  <cp:lastModifiedBy>Timothy Liang</cp:lastModifiedBy>
  <cp:revision>56</cp:revision>
  <dcterms:created xsi:type="dcterms:W3CDTF">2001-04-19T19:07:54Z</dcterms:created>
  <dcterms:modified xsi:type="dcterms:W3CDTF">2017-08-01T21:29:38Z</dcterms:modified>
</cp:coreProperties>
</file>